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31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04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01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9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8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43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37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15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7485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98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356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38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60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43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38415-F1A1-4B89-B1CE-CB869E1EA5E7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3AF1BC1-698A-4AB0-A204-4613094C1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9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odelki-doma.ru/rukodelie/knittings/pashalnyie-yaytsa-kryuchkom#ixzz6IrBxM37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820" y="373333"/>
            <a:ext cx="9689610" cy="1280890"/>
          </a:xfrm>
        </p:spPr>
        <p:txBody>
          <a:bodyPr/>
          <a:lstStyle/>
          <a:p>
            <a:r>
              <a:rPr lang="ru-RU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Творческое объединение «Весёлые петельки» стартовый уровень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993874" y="2870886"/>
            <a:ext cx="5513697" cy="2122509"/>
          </a:xfrm>
        </p:spPr>
        <p:txBody>
          <a:bodyPr/>
          <a:lstStyle/>
          <a:p>
            <a:pPr marL="0" lvl="0" indent="0">
              <a:buNone/>
            </a:pPr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pic>
        <p:nvPicPr>
          <p:cNvPr id="4" name="Picture 2" descr="Пьянкова Галина Василье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20" y="1654223"/>
            <a:ext cx="3486718" cy="46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04596" y="2239944"/>
            <a:ext cx="636895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Пьянкова Галина Васильевна </a:t>
            </a:r>
          </a:p>
          <a:p>
            <a:pPr lvl="0"/>
            <a:r>
              <a:rPr lang="ru-RU" sz="2000" dirty="0">
                <a:solidFill>
                  <a:prstClr val="black"/>
                </a:solidFill>
              </a:rPr>
              <a:t>педагог дополнительного образования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МБОУ ДО Центр творчества «Мастер»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835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4937" y="645994"/>
            <a:ext cx="9693773" cy="40624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Здравствуйте уважаемые родители и дорогие ребята!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Сегодня мы свами будем продолжать нашу творческую работу изготовление пасхального венка.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На прошлом занятии мы с вами выполнили первый этап работы – связали венок. Сегодня мы переходим ко 2 этапу изготовления пасхальной композиции.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506" y="542224"/>
            <a:ext cx="10454637" cy="1191042"/>
          </a:xfrm>
        </p:spPr>
        <p:txBody>
          <a:bodyPr>
            <a:noAutofit/>
          </a:bodyPr>
          <a:lstStyle/>
          <a:p>
            <a:pPr lvl="0" indent="457200">
              <a:spcBef>
                <a:spcPts val="1000"/>
              </a:spcBef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2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этап. Накрахмаливания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венка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 вязание         элементов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декора.</a:t>
            </a: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6572" y="2051713"/>
            <a:ext cx="10075911" cy="440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Чтобы венок держал форму нужно накрахмалить.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Для этого нам понадобится: 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inherit"/>
                <a:cs typeface="Times New Roman" panose="02020603050405020304" pitchFamily="18" charset="0"/>
              </a:rPr>
              <a:t>2 стакана вода;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inherit"/>
                <a:cs typeface="Times New Roman" panose="02020603050405020304" pitchFamily="18" charset="0"/>
              </a:rPr>
              <a:t>0,5 столовой ложки крахмала.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inherit"/>
              </a:rPr>
              <a:t>В кастрюлю налить 1,5 стакана воды  и поставить на огонь. Довести до кипения. В 0,5 стакана холодной воды развести крахмал. В кипящую воду струйно влить разведённый крахмал и помешивая довести до загустения. Снять с огня и остудить, чтобы был теплый. Далее опускаем наш венок в эту крахмальную воду, хорошенько пропитывает. Затем отжимаем и кладем сушиться на полотенце, разравнивая при этом по всему кругу, чтобы нигде ничего не топорщилось, было абсолютно ровно. И оставляем до полного высыхания.</a:t>
            </a:r>
            <a:endParaRPr lang="ru-RU" dirty="0">
              <a:solidFill>
                <a:schemeClr val="tx1"/>
              </a:solidFill>
              <a:latin typeface="inherit"/>
            </a:endParaRPr>
          </a:p>
        </p:txBody>
      </p:sp>
      <p:pic>
        <p:nvPicPr>
          <p:cNvPr id="4" name="Рисунок 3" descr="Пасхальный венок, крючком, украшение для дом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349" y="1282890"/>
            <a:ext cx="2906973" cy="2361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49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028" y="651406"/>
            <a:ext cx="9280476" cy="658780"/>
          </a:xfrm>
        </p:spPr>
        <p:txBody>
          <a:bodyPr>
            <a:no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Далее свяжем элементы декора — </a:t>
            </a:r>
            <a:r>
              <a:rPr lang="ru-RU" sz="2800" u="sng" dirty="0" smtClean="0">
                <a:solidFill>
                  <a:schemeClr val="tx1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цветочки</a:t>
            </a:r>
            <a:r>
              <a:rPr lang="ru-RU" sz="2800" dirty="0">
                <a:solidFill>
                  <a:schemeClr val="tx1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u="sng" dirty="0">
                <a:solidFill>
                  <a:schemeClr val="tx1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яички</a:t>
            </a:r>
            <a:r>
              <a:rPr lang="ru-RU" sz="28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29" y="1854437"/>
            <a:ext cx="5076967" cy="421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646461" y="2693561"/>
            <a:ext cx="5145206" cy="2540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Делаем скользящую петлю и вяжем 5 воздушных петель и провязываем 1 столбик с накидом внутрь кольца. Затем делаем 2 петли и провязываем 1 столбик с накидом в кольцо. Так вяжем, пока не получится 5 арочек.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1802" y="2324229"/>
            <a:ext cx="375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Вяжем 1 большой цветок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8538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647" y="1794681"/>
            <a:ext cx="5868537" cy="43672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924334" y="614204"/>
            <a:ext cx="945789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Под арку вяжем 1 столбик без накида. Дальше вяжем 1 полустолбик с накидом, 3 столбика с накидом, 1 полустолбик с накидом и 1 столбик без накида.</a:t>
            </a:r>
            <a:b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Так вяжем в каждую арку.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43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06" y="1746914"/>
            <a:ext cx="5882185" cy="46761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05971" y="568575"/>
            <a:ext cx="1003110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Свяжем новый слой лепестков. Делаем 5 петель и провязываем с изнаночной стороны под арку первого ряда, между 1 и 2 столбиком с накидом лепестков первого слоя.</a:t>
            </a:r>
            <a:b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А затем вяжем лепестки. Обвязываем арки точно так же, как и в предыдущем слое</a:t>
            </a:r>
            <a:r>
              <a:rPr lang="ru-RU" sz="13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594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5404" y="828826"/>
            <a:ext cx="9566630" cy="645132"/>
          </a:xfrm>
        </p:spPr>
        <p:txBody>
          <a:bodyPr>
            <a:normAutofit fontScale="90000"/>
          </a:bodyPr>
          <a:lstStyle/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Третий слой сделаем точно таким же как и предыдущий, только нитью другого цвета.</a:t>
            </a:r>
            <a:r>
              <a:rPr lang="ru-RU" sz="1800" dirty="0"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latin typeface="inherit"/>
            </a:endParaRPr>
          </a:p>
        </p:txBody>
      </p:sp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90" y="1473958"/>
            <a:ext cx="5882185" cy="4503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88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38" y="651405"/>
            <a:ext cx="2852532" cy="56324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Свяжем листочки.</a:t>
            </a:r>
            <a:endParaRPr lang="ru-RU" sz="2400" dirty="0"/>
          </a:p>
        </p:txBody>
      </p:sp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13" y="1703037"/>
            <a:ext cx="4476465" cy="38847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227093" y="275261"/>
            <a:ext cx="6619163" cy="6624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Зеленой нитью набирает 12 петель. Затем провязываем в каждую петлю, начиная со 2 петли от крючка по 1 столбику без </a:t>
            </a: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накида.</a:t>
            </a:r>
            <a:r>
              <a:rPr lang="en-US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последнюю петлю вяжем 3 столбика, а потом переходим на новую сторону и довязываем ряд, оставив </a:t>
            </a: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непривязанными </a:t>
            </a: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3 петли. Разворачиваемся и вяжем в обратную сторону. На закруглении у нас 3 петли: 1 по центру и по 1 петли от нее в обе стороны. В эти 3 петли провязываем по 2 столбика без накида. Вяжем далее по 1 столбику без накида, оставив 3 петли. Разворачиваемся и вяжем до закругления по 1 столбику без накида. В центральную петлю на закруглении свяжем 2 столбика. Затем вяжем до конца ряда, оставив 3 петли. Разворачиваемся и довязываем ряд, оставив 3 петли и с другой стороны для </a:t>
            </a:r>
            <a:r>
              <a:rPr lang="ru-RU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симметричности</a:t>
            </a:r>
            <a:r>
              <a:rPr lang="ru-RU" sz="1300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dirty="0" smtClean="0">
              <a:solidFill>
                <a:srgbClr val="000000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3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80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095" y="705997"/>
            <a:ext cx="5036174" cy="590541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Далее свяжем </a:t>
            </a:r>
            <a:r>
              <a:rPr lang="ru-RU" sz="2400" dirty="0" smtClean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4 простых цветочков. </a:t>
            </a:r>
            <a:endParaRPr lang="ru-RU" sz="2400" dirty="0"/>
          </a:p>
        </p:txBody>
      </p:sp>
      <p:pic>
        <p:nvPicPr>
          <p:cNvPr id="4" name="Объект 3" descr="Пасхальный венок, крючком, украшение для до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4" y="1627522"/>
            <a:ext cx="5500198" cy="42819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437195" y="1723057"/>
            <a:ext cx="52452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Для сердцевинки делаем 5 столбиков без накида внутрь скользящей петли. Затем стягиваем петлю и вяжем в каждую из петель 1 соединительный столбик, 3 петли, 2 столбика с накидом, 3 петли и 1 соединительный столбик. Это вяжем нитью другого цвета.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93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06825" y="618698"/>
            <a:ext cx="8915400" cy="3953301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/>
              <a:t>На этом наше занятие заканчивается. Надеюсь у вас все получилось. Выполнение следующих декоративных элементов продолжим на следующем занятии.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/>
              <a:t>До новых встреч!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064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663" y="596814"/>
            <a:ext cx="8911687" cy="1280890"/>
          </a:xfrm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ru-RU" dirty="0">
                <a:solidFill>
                  <a:srgbClr val="000000"/>
                </a:solidFill>
                <a:latin typeface="Source Sans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Источник: "Коробочка идей и мастер-классов". Образовательный портал © </a:t>
            </a:r>
            <a:r>
              <a:rPr lang="ru-RU" u="sng" dirty="0">
                <a:solidFill>
                  <a:srgbClr val="003399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https://podelki-doma.ru/rukodelie/knittings/pashalnyie-yaytsa-kryuchkom#ixzz6IrBxM37c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22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355" y="140203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СПАСИБО </a:t>
            </a:r>
            <a:br>
              <a:rPr lang="ru-RU" sz="80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8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ЗА </a:t>
            </a:r>
            <a:br>
              <a:rPr lang="ru-RU" sz="80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8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ВНИМАНИЕ!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6393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каймленный край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449</TotalTime>
  <Words>538</Words>
  <Application>Microsoft Office PowerPoint</Application>
  <PresentationFormat>Широкоэкранный</PresentationFormat>
  <Paragraphs>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inherit</vt:lpstr>
      <vt:lpstr>Source Sans Pro</vt:lpstr>
      <vt:lpstr>Times New Roman</vt:lpstr>
      <vt:lpstr>Wingdings 3</vt:lpstr>
      <vt:lpstr>Легкий дым</vt:lpstr>
      <vt:lpstr>Творческое объединение «Весёлые петельки» стартовый уровень</vt:lpstr>
      <vt:lpstr>Презентация PowerPoint</vt:lpstr>
      <vt:lpstr>2 этап. Накрахмаливания венка и вязание         элементов декора. </vt:lpstr>
      <vt:lpstr>Далее свяжем элементы декора — цветочки и яички. </vt:lpstr>
      <vt:lpstr>Презентация PowerPoint</vt:lpstr>
      <vt:lpstr>Презентация PowerPoint</vt:lpstr>
      <vt:lpstr>Третий слой сделаем точно таким же как и предыдущий, только нитью другого цвета. </vt:lpstr>
      <vt:lpstr>Свяжем листочки.</vt:lpstr>
      <vt:lpstr>Далее свяжем 4 простых цветочков. </vt:lpstr>
      <vt:lpstr>Презентация PowerPoint</vt:lpstr>
      <vt:lpstr>Источник: "Коробочка идей и мастер-классов". Образовательный портал © https://podelki-doma.ru/rukodelie/knittings/pashalnyie-yaytsa-kryuchkom#ixzz6IrBxM37c </vt:lpstr>
      <vt:lpstr>СПАСИБО  ЗА  ВНИМАНИЕ!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Педагог ДО</dc:creator>
  <cp:lastModifiedBy>Педагог ДО</cp:lastModifiedBy>
  <cp:revision>16</cp:revision>
  <dcterms:created xsi:type="dcterms:W3CDTF">2020-04-10T10:04:09Z</dcterms:created>
  <dcterms:modified xsi:type="dcterms:W3CDTF">2020-04-10T17:34:35Z</dcterms:modified>
</cp:coreProperties>
</file>